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16_E3D6942C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8" r:id="rId5"/>
    <p:sldId id="273" r:id="rId6"/>
    <p:sldId id="269" r:id="rId7"/>
    <p:sldId id="288" r:id="rId8"/>
    <p:sldId id="279" r:id="rId9"/>
    <p:sldId id="278" r:id="rId10"/>
    <p:sldId id="280" r:id="rId11"/>
    <p:sldId id="282" r:id="rId12"/>
    <p:sldId id="283" r:id="rId13"/>
    <p:sldId id="284" r:id="rId14"/>
    <p:sldId id="285" r:id="rId15"/>
    <p:sldId id="281" r:id="rId16"/>
    <p:sldId id="286" r:id="rId17"/>
    <p:sldId id="287" r:id="rId18"/>
    <p:sldId id="275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4E1849C-7D6F-02E3-FCD6-ED8122A9CAD9}" name="Tom Embaugh" initials="TE" userId="S::tembaugh@1701b.com::6436ce06-2877-44ef-82f2-74f8a6ebb3f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6D00D0-17C4-4A0C-88C7-2410A18D74C5}" v="7" dt="2025-11-07T17:58:29.2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5" d="100"/>
          <a:sy n="95" d="100"/>
        </p:scale>
        <p:origin x="1194" y="3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 Embaugh" userId="6436ce06-2877-44ef-82f2-74f8a6ebb3f6" providerId="ADAL" clId="{3AB0C4E7-DC7C-4587-A948-6712479DFEDD}"/>
    <pc:docChg chg="custSel delSld modSld">
      <pc:chgData name="Tom Embaugh" userId="6436ce06-2877-44ef-82f2-74f8a6ebb3f6" providerId="ADAL" clId="{3AB0C4E7-DC7C-4587-A948-6712479DFEDD}" dt="2025-11-07T18:05:04.654" v="267" actId="207"/>
      <pc:docMkLst>
        <pc:docMk/>
      </pc:docMkLst>
      <pc:sldChg chg="modSp mod">
        <pc:chgData name="Tom Embaugh" userId="6436ce06-2877-44ef-82f2-74f8a6ebb3f6" providerId="ADAL" clId="{3AB0C4E7-DC7C-4587-A948-6712479DFEDD}" dt="2025-11-07T18:01:33.350" v="260" actId="20577"/>
        <pc:sldMkLst>
          <pc:docMk/>
          <pc:sldMk cId="2523332612" sldId="269"/>
        </pc:sldMkLst>
        <pc:spChg chg="mod">
          <ac:chgData name="Tom Embaugh" userId="6436ce06-2877-44ef-82f2-74f8a6ebb3f6" providerId="ADAL" clId="{3AB0C4E7-DC7C-4587-A948-6712479DFEDD}" dt="2025-11-07T18:01:33.350" v="260" actId="20577"/>
          <ac:spMkLst>
            <pc:docMk/>
            <pc:sldMk cId="2523332612" sldId="269"/>
            <ac:spMk id="3" creationId="{00000000-0000-0000-0000-000000000000}"/>
          </ac:spMkLst>
        </pc:spChg>
      </pc:sldChg>
      <pc:sldChg chg="del">
        <pc:chgData name="Tom Embaugh" userId="6436ce06-2877-44ef-82f2-74f8a6ebb3f6" providerId="ADAL" clId="{3AB0C4E7-DC7C-4587-A948-6712479DFEDD}" dt="2025-11-07T18:00:27.373" v="224" actId="47"/>
        <pc:sldMkLst>
          <pc:docMk/>
          <pc:sldMk cId="1718594860" sldId="277"/>
        </pc:sldMkLst>
      </pc:sldChg>
      <pc:sldChg chg="modSp mod">
        <pc:chgData name="Tom Embaugh" userId="6436ce06-2877-44ef-82f2-74f8a6ebb3f6" providerId="ADAL" clId="{3AB0C4E7-DC7C-4587-A948-6712479DFEDD}" dt="2025-11-07T18:05:04.654" v="267" actId="207"/>
        <pc:sldMkLst>
          <pc:docMk/>
          <pc:sldMk cId="3822490668" sldId="278"/>
        </pc:sldMkLst>
        <pc:spChg chg="mod">
          <ac:chgData name="Tom Embaugh" userId="6436ce06-2877-44ef-82f2-74f8a6ebb3f6" providerId="ADAL" clId="{3AB0C4E7-DC7C-4587-A948-6712479DFEDD}" dt="2025-11-07T18:05:04.654" v="267" actId="207"/>
          <ac:spMkLst>
            <pc:docMk/>
            <pc:sldMk cId="3822490668" sldId="278"/>
            <ac:spMk id="2" creationId="{00000000-0000-0000-0000-000000000000}"/>
          </ac:spMkLst>
        </pc:spChg>
      </pc:sldChg>
      <pc:sldChg chg="modSp mod">
        <pc:chgData name="Tom Embaugh" userId="6436ce06-2877-44ef-82f2-74f8a6ebb3f6" providerId="ADAL" clId="{3AB0C4E7-DC7C-4587-A948-6712479DFEDD}" dt="2025-11-07T18:04:56.456" v="266" actId="207"/>
        <pc:sldMkLst>
          <pc:docMk/>
          <pc:sldMk cId="2437546004" sldId="282"/>
        </pc:sldMkLst>
        <pc:spChg chg="mod">
          <ac:chgData name="Tom Embaugh" userId="6436ce06-2877-44ef-82f2-74f8a6ebb3f6" providerId="ADAL" clId="{3AB0C4E7-DC7C-4587-A948-6712479DFEDD}" dt="2025-11-07T18:04:56.456" v="266" actId="207"/>
          <ac:spMkLst>
            <pc:docMk/>
            <pc:sldMk cId="2437546004" sldId="282"/>
            <ac:spMk id="2" creationId="{63B5F614-2423-9222-09EB-A3BF20318E1A}"/>
          </ac:spMkLst>
        </pc:spChg>
      </pc:sldChg>
      <pc:sldChg chg="modSp mod">
        <pc:chgData name="Tom Embaugh" userId="6436ce06-2877-44ef-82f2-74f8a6ebb3f6" providerId="ADAL" clId="{3AB0C4E7-DC7C-4587-A948-6712479DFEDD}" dt="2025-11-07T18:04:51.765" v="265" actId="207"/>
        <pc:sldMkLst>
          <pc:docMk/>
          <pc:sldMk cId="1743126867" sldId="283"/>
        </pc:sldMkLst>
        <pc:spChg chg="mod">
          <ac:chgData name="Tom Embaugh" userId="6436ce06-2877-44ef-82f2-74f8a6ebb3f6" providerId="ADAL" clId="{3AB0C4E7-DC7C-4587-A948-6712479DFEDD}" dt="2025-11-07T18:04:51.765" v="265" actId="207"/>
          <ac:spMkLst>
            <pc:docMk/>
            <pc:sldMk cId="1743126867" sldId="283"/>
            <ac:spMk id="2" creationId="{0E333F8F-0F71-67BA-F153-50447933AB95}"/>
          </ac:spMkLst>
        </pc:spChg>
      </pc:sldChg>
      <pc:sldChg chg="modSp mod">
        <pc:chgData name="Tom Embaugh" userId="6436ce06-2877-44ef-82f2-74f8a6ebb3f6" providerId="ADAL" clId="{3AB0C4E7-DC7C-4587-A948-6712479DFEDD}" dt="2025-11-07T18:04:45.276" v="264" actId="207"/>
        <pc:sldMkLst>
          <pc:docMk/>
          <pc:sldMk cId="2364278407" sldId="284"/>
        </pc:sldMkLst>
        <pc:spChg chg="mod">
          <ac:chgData name="Tom Embaugh" userId="6436ce06-2877-44ef-82f2-74f8a6ebb3f6" providerId="ADAL" clId="{3AB0C4E7-DC7C-4587-A948-6712479DFEDD}" dt="2025-11-07T18:04:45.276" v="264" actId="207"/>
          <ac:spMkLst>
            <pc:docMk/>
            <pc:sldMk cId="2364278407" sldId="284"/>
            <ac:spMk id="2" creationId="{E21B56B1-6CC5-61C3-A031-56532DF98B34}"/>
          </ac:spMkLst>
        </pc:spChg>
      </pc:sldChg>
      <pc:sldChg chg="modSp mod">
        <pc:chgData name="Tom Embaugh" userId="6436ce06-2877-44ef-82f2-74f8a6ebb3f6" providerId="ADAL" clId="{3AB0C4E7-DC7C-4587-A948-6712479DFEDD}" dt="2025-11-07T18:04:39.483" v="263" actId="207"/>
        <pc:sldMkLst>
          <pc:docMk/>
          <pc:sldMk cId="1226173618" sldId="285"/>
        </pc:sldMkLst>
        <pc:spChg chg="mod">
          <ac:chgData name="Tom Embaugh" userId="6436ce06-2877-44ef-82f2-74f8a6ebb3f6" providerId="ADAL" clId="{3AB0C4E7-DC7C-4587-A948-6712479DFEDD}" dt="2025-11-07T18:04:39.483" v="263" actId="207"/>
          <ac:spMkLst>
            <pc:docMk/>
            <pc:sldMk cId="1226173618" sldId="285"/>
            <ac:spMk id="2" creationId="{68E48D6A-C363-301B-DC22-A0178C7C9CF8}"/>
          </ac:spMkLst>
        </pc:spChg>
      </pc:sldChg>
      <pc:sldChg chg="modSp mod">
        <pc:chgData name="Tom Embaugh" userId="6436ce06-2877-44ef-82f2-74f8a6ebb3f6" providerId="ADAL" clId="{3AB0C4E7-DC7C-4587-A948-6712479DFEDD}" dt="2025-11-07T18:04:23.958" v="261" actId="207"/>
        <pc:sldMkLst>
          <pc:docMk/>
          <pc:sldMk cId="1642770683" sldId="286"/>
        </pc:sldMkLst>
        <pc:spChg chg="mod">
          <ac:chgData name="Tom Embaugh" userId="6436ce06-2877-44ef-82f2-74f8a6ebb3f6" providerId="ADAL" clId="{3AB0C4E7-DC7C-4587-A948-6712479DFEDD}" dt="2025-11-07T18:04:23.958" v="261" actId="207"/>
          <ac:spMkLst>
            <pc:docMk/>
            <pc:sldMk cId="1642770683" sldId="286"/>
            <ac:spMk id="2" creationId="{9D6EEA4B-09AA-EB6F-047F-901107EFE46B}"/>
          </ac:spMkLst>
        </pc:spChg>
      </pc:sldChg>
      <pc:sldChg chg="modSp mod">
        <pc:chgData name="Tom Embaugh" userId="6436ce06-2877-44ef-82f2-74f8a6ebb3f6" providerId="ADAL" clId="{3AB0C4E7-DC7C-4587-A948-6712479DFEDD}" dt="2025-11-07T18:04:30.605" v="262" actId="207"/>
        <pc:sldMkLst>
          <pc:docMk/>
          <pc:sldMk cId="551131467" sldId="287"/>
        </pc:sldMkLst>
        <pc:spChg chg="mod">
          <ac:chgData name="Tom Embaugh" userId="6436ce06-2877-44ef-82f2-74f8a6ebb3f6" providerId="ADAL" clId="{3AB0C4E7-DC7C-4587-A948-6712479DFEDD}" dt="2025-11-07T18:04:30.605" v="262" actId="207"/>
          <ac:spMkLst>
            <pc:docMk/>
            <pc:sldMk cId="551131467" sldId="287"/>
            <ac:spMk id="2" creationId="{3708619E-F319-B6A6-984D-ADF8EDFA783D}"/>
          </ac:spMkLst>
        </pc:spChg>
      </pc:sldChg>
      <pc:sldChg chg="addSp delSp modSp mod">
        <pc:chgData name="Tom Embaugh" userId="6436ce06-2877-44ef-82f2-74f8a6ebb3f6" providerId="ADAL" clId="{3AB0C4E7-DC7C-4587-A948-6712479DFEDD}" dt="2025-11-07T17:59:44.355" v="223" actId="20577"/>
        <pc:sldMkLst>
          <pc:docMk/>
          <pc:sldMk cId="1182271458" sldId="288"/>
        </pc:sldMkLst>
        <pc:spChg chg="mod">
          <ac:chgData name="Tom Embaugh" userId="6436ce06-2877-44ef-82f2-74f8a6ebb3f6" providerId="ADAL" clId="{3AB0C4E7-DC7C-4587-A948-6712479DFEDD}" dt="2025-11-07T16:58:38.395" v="2" actId="14100"/>
          <ac:spMkLst>
            <pc:docMk/>
            <pc:sldMk cId="1182271458" sldId="288"/>
            <ac:spMk id="2" creationId="{0C949A6F-18AA-B71F-E8CA-D32004C7402A}"/>
          </ac:spMkLst>
        </pc:spChg>
        <pc:spChg chg="del">
          <ac:chgData name="Tom Embaugh" userId="6436ce06-2877-44ef-82f2-74f8a6ebb3f6" providerId="ADAL" clId="{3AB0C4E7-DC7C-4587-A948-6712479DFEDD}" dt="2025-11-07T16:58:47.311" v="3" actId="478"/>
          <ac:spMkLst>
            <pc:docMk/>
            <pc:sldMk cId="1182271458" sldId="288"/>
            <ac:spMk id="4" creationId="{23676EED-8BAC-52A2-0B75-A77831FDC60C}"/>
          </ac:spMkLst>
        </pc:spChg>
        <pc:spChg chg="add del mod">
          <ac:chgData name="Tom Embaugh" userId="6436ce06-2877-44ef-82f2-74f8a6ebb3f6" providerId="ADAL" clId="{3AB0C4E7-DC7C-4587-A948-6712479DFEDD}" dt="2025-11-07T16:58:52" v="4" actId="478"/>
          <ac:spMkLst>
            <pc:docMk/>
            <pc:sldMk cId="1182271458" sldId="288"/>
            <ac:spMk id="16" creationId="{1EE1D2B2-279D-B182-52EF-2D471B25F904}"/>
          </ac:spMkLst>
        </pc:spChg>
        <pc:spChg chg="add mod">
          <ac:chgData name="Tom Embaugh" userId="6436ce06-2877-44ef-82f2-74f8a6ebb3f6" providerId="ADAL" clId="{3AB0C4E7-DC7C-4587-A948-6712479DFEDD}" dt="2025-11-07T17:02:53.767" v="18" actId="14100"/>
          <ac:spMkLst>
            <pc:docMk/>
            <pc:sldMk cId="1182271458" sldId="288"/>
            <ac:spMk id="22" creationId="{841FBB0E-2873-B987-72A0-2ADCEE1E3970}"/>
          </ac:spMkLst>
        </pc:spChg>
        <pc:spChg chg="add mod">
          <ac:chgData name="Tom Embaugh" userId="6436ce06-2877-44ef-82f2-74f8a6ebb3f6" providerId="ADAL" clId="{3AB0C4E7-DC7C-4587-A948-6712479DFEDD}" dt="2025-11-07T17:48:22.465" v="97" actId="14100"/>
          <ac:spMkLst>
            <pc:docMk/>
            <pc:sldMk cId="1182271458" sldId="288"/>
            <ac:spMk id="23" creationId="{14A1F108-B825-646E-0709-0B76CEA384EA}"/>
          </ac:spMkLst>
        </pc:spChg>
        <pc:spChg chg="add mod">
          <ac:chgData name="Tom Embaugh" userId="6436ce06-2877-44ef-82f2-74f8a6ebb3f6" providerId="ADAL" clId="{3AB0C4E7-DC7C-4587-A948-6712479DFEDD}" dt="2025-11-07T17:45:07.002" v="81" actId="20577"/>
          <ac:spMkLst>
            <pc:docMk/>
            <pc:sldMk cId="1182271458" sldId="288"/>
            <ac:spMk id="24" creationId="{E0A77DE2-C029-0767-D31B-BA1CBDED56E6}"/>
          </ac:spMkLst>
        </pc:spChg>
        <pc:spChg chg="add mod">
          <ac:chgData name="Tom Embaugh" userId="6436ce06-2877-44ef-82f2-74f8a6ebb3f6" providerId="ADAL" clId="{3AB0C4E7-DC7C-4587-A948-6712479DFEDD}" dt="2025-11-07T17:45:44.552" v="96" actId="14100"/>
          <ac:spMkLst>
            <pc:docMk/>
            <pc:sldMk cId="1182271458" sldId="288"/>
            <ac:spMk id="25" creationId="{C9C7203B-34B7-066F-EFED-ECCC7A157F88}"/>
          </ac:spMkLst>
        </pc:spChg>
        <pc:spChg chg="add mod">
          <ac:chgData name="Tom Embaugh" userId="6436ce06-2877-44ef-82f2-74f8a6ebb3f6" providerId="ADAL" clId="{3AB0C4E7-DC7C-4587-A948-6712479DFEDD}" dt="2025-11-07T17:48:56.657" v="113" actId="14100"/>
          <ac:spMkLst>
            <pc:docMk/>
            <pc:sldMk cId="1182271458" sldId="288"/>
            <ac:spMk id="26" creationId="{C64F8551-DA80-292E-9E9D-C62F51DD882B}"/>
          </ac:spMkLst>
        </pc:spChg>
        <pc:spChg chg="add mod">
          <ac:chgData name="Tom Embaugh" userId="6436ce06-2877-44ef-82f2-74f8a6ebb3f6" providerId="ADAL" clId="{3AB0C4E7-DC7C-4587-A948-6712479DFEDD}" dt="2025-11-07T17:51:12.294" v="148" actId="14100"/>
          <ac:spMkLst>
            <pc:docMk/>
            <pc:sldMk cId="1182271458" sldId="288"/>
            <ac:spMk id="27" creationId="{886A4031-922E-7A2C-1B61-1F3AEE745688}"/>
          </ac:spMkLst>
        </pc:spChg>
        <pc:spChg chg="add mod">
          <ac:chgData name="Tom Embaugh" userId="6436ce06-2877-44ef-82f2-74f8a6ebb3f6" providerId="ADAL" clId="{3AB0C4E7-DC7C-4587-A948-6712479DFEDD}" dt="2025-11-07T17:58:21.553" v="186" actId="1076"/>
          <ac:spMkLst>
            <pc:docMk/>
            <pc:sldMk cId="1182271458" sldId="288"/>
            <ac:spMk id="28" creationId="{8A2BEB73-13FE-CFE0-2304-5B2211F0BF71}"/>
          </ac:spMkLst>
        </pc:spChg>
        <pc:spChg chg="add mod">
          <ac:chgData name="Tom Embaugh" userId="6436ce06-2877-44ef-82f2-74f8a6ebb3f6" providerId="ADAL" clId="{3AB0C4E7-DC7C-4587-A948-6712479DFEDD}" dt="2025-11-07T17:59:44.355" v="223" actId="20577"/>
          <ac:spMkLst>
            <pc:docMk/>
            <pc:sldMk cId="1182271458" sldId="288"/>
            <ac:spMk id="29" creationId="{FA353F90-DF62-9120-9910-FB607F0072A0}"/>
          </ac:spMkLst>
        </pc:spChg>
        <pc:grpChg chg="del">
          <ac:chgData name="Tom Embaugh" userId="6436ce06-2877-44ef-82f2-74f8a6ebb3f6" providerId="ADAL" clId="{3AB0C4E7-DC7C-4587-A948-6712479DFEDD}" dt="2025-11-07T16:58:19.394" v="0" actId="478"/>
          <ac:grpSpMkLst>
            <pc:docMk/>
            <pc:sldMk cId="1182271458" sldId="288"/>
            <ac:grpSpMk id="19" creationId="{D16E7BEE-2AEC-2DD9-6874-0FAB9D390477}"/>
          </ac:grpSpMkLst>
        </pc:grpChg>
        <pc:picChg chg="add mod">
          <ac:chgData name="Tom Embaugh" userId="6436ce06-2877-44ef-82f2-74f8a6ebb3f6" providerId="ADAL" clId="{3AB0C4E7-DC7C-4587-A948-6712479DFEDD}" dt="2025-11-07T17:00:55.427" v="6" actId="1076"/>
          <ac:picMkLst>
            <pc:docMk/>
            <pc:sldMk cId="1182271458" sldId="288"/>
            <ac:picMk id="21" creationId="{3B664735-27F1-C04C-4BEE-2219D0200458}"/>
          </ac:picMkLst>
        </pc:picChg>
      </pc:sldChg>
    </pc:docChg>
  </pc:docChgLst>
</pc:chgInfo>
</file>

<file path=ppt/comments/modernComment_116_E3D6942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3427ECC-5576-49A9-863E-6D7C3DDF6C38}" authorId="{34E1849C-7D6F-02E3-FCD6-ED8122A9CAD9}" created="2025-11-07T18:03:37.697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822490668" sldId="278"/>
      <ac:spMk id="2" creationId="{00000000-0000-0000-0000-000000000000}"/>
    </ac:deMkLst>
    <p188:txBody>
      <a:bodyPr/>
      <a:lstStyle/>
      <a:p>
        <a:r>
          <a:rPr lang="en-US"/>
          <a:t>Need to update this to the actual screen shots.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11/7/2025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11/7/2025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65DD-9819-4ABC-A784-477AFBA19C86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1E545-DA4D-4588-A168-A47EEF327FC2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26042-7092-4D96-B3CE-E8E6CFEE88C8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9729644A-97F2-4BC4-BBF7-FC141F507563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04EB7-77EC-481E-BDC6-73CA182AC952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16069-A392-4E44-934F-6743D63E2A4F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9843-3551-47D6-BD3E-346FBDF458AF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2989-19D5-42F7-8321-FE6B75231AF4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9C03C-1F27-412D-AD0B-6423348F1B9B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586761"/>
            <a:ext cx="280731" cy="883759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619CFDC2-5630-4611-9BF0-0EF7C8C4398D}" type="datetime1">
              <a:rPr lang="en-US" smtClean="0"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8/10/relationships/comments" Target="../comments/modernComment_116_E3D6942C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York Breathing Timer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For EMST 150 Trainer Device</a:t>
            </a: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biLevel thresh="25000"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AC1D3E-47EA-2F67-0C84-7E83D3A29D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B56B1-6CC5-61C3-A031-56532DF98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781083"/>
          </a:xfrm>
        </p:spPr>
        <p:txBody>
          <a:bodyPr/>
          <a:lstStyle/>
          <a:p>
            <a:r>
              <a:rPr lang="en-US" dirty="0">
                <a:solidFill>
                  <a:srgbClr val="EE0000"/>
                </a:solidFill>
              </a:rPr>
              <a:t>Rest cycle </a:t>
            </a:r>
            <a:r>
              <a:rPr lang="en-US" sz="2400" dirty="0">
                <a:solidFill>
                  <a:srgbClr val="EE0000"/>
                </a:solidFill>
              </a:rPr>
              <a:t>(15 seconds)</a:t>
            </a:r>
            <a:endParaRPr lang="en-US" dirty="0">
              <a:solidFill>
                <a:srgbClr val="EE0000"/>
              </a:solidFill>
            </a:endParaRPr>
          </a:p>
        </p:txBody>
      </p:sp>
      <p:sp>
        <p:nvSpPr>
          <p:cNvPr id="3" name="Picture Placeholder 2" descr="An empty placeholder to add an image. Click on the placeholder and select the image that you wish to add">
            <a:extLst>
              <a:ext uri="{FF2B5EF4-FFF2-40B4-BE49-F238E27FC236}">
                <a16:creationId xmlns:a16="http://schemas.microsoft.com/office/drawing/2014/main" id="{60B7CA28-0B91-CC6E-94C1-3336A457403B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2AA091-A0FD-278D-24EE-1C5AFF5BA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56249" y="1165131"/>
            <a:ext cx="4799140" cy="524822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Instruction box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Rest instructions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Timer window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Counts down from 15-1 after exhale counter reaches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Control buttons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1: Pause Session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2: Reset Session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Progress Tracking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Current trial box turns black.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Count is incremented in black box.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3A480C7-798C-D006-5AF3-0097A94DC2E2}"/>
              </a:ext>
            </a:extLst>
          </p:cNvPr>
          <p:cNvGrpSpPr/>
          <p:nvPr/>
        </p:nvGrpSpPr>
        <p:grpSpPr>
          <a:xfrm>
            <a:off x="1055077" y="444639"/>
            <a:ext cx="3808325" cy="5968721"/>
            <a:chOff x="703385" y="602901"/>
            <a:chExt cx="3808325" cy="596872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5FDAE2C-6E87-BA72-CD8D-1ADB139A364F}"/>
                </a:ext>
              </a:extLst>
            </p:cNvPr>
            <p:cNvSpPr/>
            <p:nvPr/>
          </p:nvSpPr>
          <p:spPr>
            <a:xfrm>
              <a:off x="703385" y="602901"/>
              <a:ext cx="3808325" cy="5968721"/>
            </a:xfrm>
            <a:prstGeom prst="roundRect">
              <a:avLst>
                <a:gd name="adj" fmla="val 3728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Reset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8B3283B-BAB9-545F-3297-5B99034280DA}"/>
                </a:ext>
              </a:extLst>
            </p:cNvPr>
            <p:cNvSpPr/>
            <p:nvPr/>
          </p:nvSpPr>
          <p:spPr>
            <a:xfrm>
              <a:off x="904352" y="2139854"/>
              <a:ext cx="2200589" cy="21905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b="1" dirty="0">
                  <a:solidFill>
                    <a:schemeClr val="accent2">
                      <a:lumMod val="75000"/>
                    </a:schemeClr>
                  </a:solidFill>
                </a:rPr>
                <a:t>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340D2D1-D0F2-57F4-1A40-6DE1572F4530}"/>
                </a:ext>
              </a:extLst>
            </p:cNvPr>
            <p:cNvSpPr txBox="1"/>
            <p:nvPr/>
          </p:nvSpPr>
          <p:spPr>
            <a:xfrm>
              <a:off x="914400" y="1323393"/>
              <a:ext cx="3327016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Rest and recover for 15 seconds.</a:t>
              </a:r>
            </a:p>
            <a:p>
              <a:endParaRPr lang="en-US" sz="1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A49F358-F953-D141-C7A6-D41DA6C42F9D}"/>
                </a:ext>
              </a:extLst>
            </p:cNvPr>
            <p:cNvSpPr txBox="1"/>
            <p:nvPr/>
          </p:nvSpPr>
          <p:spPr>
            <a:xfrm>
              <a:off x="894302" y="817380"/>
              <a:ext cx="333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York Timer – </a:t>
              </a:r>
              <a:r>
                <a:rPr lang="en-US" sz="1200" b="1" dirty="0">
                  <a:solidFill>
                    <a:schemeClr val="tx2"/>
                  </a:solidFill>
                </a:rPr>
                <a:t>for EMST 150 Trainer Device</a:t>
              </a:r>
              <a:endParaRPr 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DEEBEFC-9926-7F88-5455-31168CE7E278}"/>
                </a:ext>
              </a:extLst>
            </p:cNvPr>
            <p:cNvSpPr/>
            <p:nvPr/>
          </p:nvSpPr>
          <p:spPr>
            <a:xfrm>
              <a:off x="3225526" y="2160395"/>
              <a:ext cx="1005840" cy="1005840"/>
            </a:xfrm>
            <a:prstGeom prst="roundRect">
              <a:avLst/>
            </a:prstGeom>
            <a:solidFill>
              <a:srgbClr val="EE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Pause Session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C0C176F7-3C5F-CD0C-1C00-E6DD02AF32FC}"/>
                </a:ext>
              </a:extLst>
            </p:cNvPr>
            <p:cNvSpPr/>
            <p:nvPr/>
          </p:nvSpPr>
          <p:spPr>
            <a:xfrm>
              <a:off x="1055077" y="5395964"/>
              <a:ext cx="562708" cy="756616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1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1BCDA003-24D4-5955-7EE8-3FDE90CE7D3D}"/>
                </a:ext>
              </a:extLst>
            </p:cNvPr>
            <p:cNvSpPr/>
            <p:nvPr/>
          </p:nvSpPr>
          <p:spPr>
            <a:xfrm>
              <a:off x="1688123" y="5395964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43557F2-ED35-113B-A34F-3228B7E7DB85}"/>
                </a:ext>
              </a:extLst>
            </p:cNvPr>
            <p:cNvSpPr/>
            <p:nvPr/>
          </p:nvSpPr>
          <p:spPr>
            <a:xfrm>
              <a:off x="2325116" y="5390671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E1BE1081-B2EC-48F6-78E7-5E500B4803DD}"/>
                </a:ext>
              </a:extLst>
            </p:cNvPr>
            <p:cNvSpPr/>
            <p:nvPr/>
          </p:nvSpPr>
          <p:spPr>
            <a:xfrm>
              <a:off x="2958162" y="5399838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032EAA3-A67F-BADC-9ADD-A2EFC26B7803}"/>
                </a:ext>
              </a:extLst>
            </p:cNvPr>
            <p:cNvSpPr/>
            <p:nvPr/>
          </p:nvSpPr>
          <p:spPr>
            <a:xfrm>
              <a:off x="3591208" y="5390671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CBBDA7-1694-4F71-4AA7-53F9E58A577D}"/>
                </a:ext>
              </a:extLst>
            </p:cNvPr>
            <p:cNvSpPr txBox="1"/>
            <p:nvPr/>
          </p:nvSpPr>
          <p:spPr>
            <a:xfrm>
              <a:off x="1055076" y="6165621"/>
              <a:ext cx="3098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5-Breath Trials Completed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F4BD331-AB14-6D82-0DA0-6FDDBAC0782F}"/>
                </a:ext>
              </a:extLst>
            </p:cNvPr>
            <p:cNvSpPr txBox="1"/>
            <p:nvPr/>
          </p:nvSpPr>
          <p:spPr>
            <a:xfrm>
              <a:off x="1055075" y="4966336"/>
              <a:ext cx="3098839" cy="369332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# of Reps Completed per Trial</a:t>
              </a: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9ACA7B8-6E38-A40C-2AF4-9A74C852021A}"/>
              </a:ext>
            </a:extLst>
          </p:cNvPr>
          <p:cNvSpPr/>
          <p:nvPr/>
        </p:nvSpPr>
        <p:spPr>
          <a:xfrm>
            <a:off x="3570012" y="3166293"/>
            <a:ext cx="1005840" cy="100584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EE0000"/>
                </a:solidFill>
              </a:rPr>
              <a:t>Reset Session</a:t>
            </a:r>
          </a:p>
        </p:txBody>
      </p:sp>
    </p:spTree>
    <p:extLst>
      <p:ext uri="{BB962C8B-B14F-4D97-AF65-F5344CB8AC3E}">
        <p14:creationId xmlns:p14="http://schemas.microsoft.com/office/powerpoint/2010/main" val="2364278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biLevel thresh="25000"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BD9BA1-BC87-4C87-B3B7-317FBF83A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48D6A-C363-301B-DC22-A0178C7C9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781083"/>
          </a:xfrm>
        </p:spPr>
        <p:txBody>
          <a:bodyPr/>
          <a:lstStyle/>
          <a:p>
            <a:r>
              <a:rPr lang="en-US" dirty="0">
                <a:solidFill>
                  <a:srgbClr val="EE0000"/>
                </a:solidFill>
              </a:rPr>
              <a:t>Rest cycle </a:t>
            </a:r>
            <a:r>
              <a:rPr lang="en-US" sz="2400" dirty="0">
                <a:solidFill>
                  <a:srgbClr val="EE0000"/>
                </a:solidFill>
              </a:rPr>
              <a:t>(60 seconds)</a:t>
            </a:r>
            <a:endParaRPr lang="en-US" dirty="0">
              <a:solidFill>
                <a:srgbClr val="EE0000"/>
              </a:solidFill>
            </a:endParaRPr>
          </a:p>
        </p:txBody>
      </p:sp>
      <p:sp>
        <p:nvSpPr>
          <p:cNvPr id="3" name="Picture Placeholder 2" descr="An empty placeholder to add an image. Click on the placeholder and select the image that you wish to add">
            <a:extLst>
              <a:ext uri="{FF2B5EF4-FFF2-40B4-BE49-F238E27FC236}">
                <a16:creationId xmlns:a16="http://schemas.microsoft.com/office/drawing/2014/main" id="{3169CEDA-0157-D4FA-7A6A-13166AD583E9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A4F6B2-1276-F66E-02DD-B1110422E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56249" y="1165131"/>
            <a:ext cx="4799140" cy="524822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Instruction box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Rest instructions for longer rest.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Timer window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Counts down from 60-1 after exhale counter reaches 1 for every 5</a:t>
            </a:r>
            <a:r>
              <a:rPr lang="en-US" sz="2300" baseline="30000" dirty="0">
                <a:solidFill>
                  <a:schemeClr val="tx2"/>
                </a:solidFill>
              </a:rPr>
              <a:t>th</a:t>
            </a:r>
            <a:r>
              <a:rPr lang="en-US" sz="2300" dirty="0">
                <a:solidFill>
                  <a:schemeClr val="tx2"/>
                </a:solidFill>
              </a:rPr>
              <a:t> breath.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Control buttons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1: Pause Session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2: Reset Session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Progress Tracking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Current trial box turns green.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Count is incremented in green box.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D44692F-FEF7-6BB6-CB6F-14F5B470126E}"/>
              </a:ext>
            </a:extLst>
          </p:cNvPr>
          <p:cNvGrpSpPr/>
          <p:nvPr/>
        </p:nvGrpSpPr>
        <p:grpSpPr>
          <a:xfrm>
            <a:off x="1055077" y="444639"/>
            <a:ext cx="3808325" cy="5968721"/>
            <a:chOff x="703385" y="602901"/>
            <a:chExt cx="3808325" cy="596872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422C47F-968E-016C-9088-BCDFF7CABA71}"/>
                </a:ext>
              </a:extLst>
            </p:cNvPr>
            <p:cNvSpPr/>
            <p:nvPr/>
          </p:nvSpPr>
          <p:spPr>
            <a:xfrm>
              <a:off x="703385" y="602901"/>
              <a:ext cx="3808325" cy="5968721"/>
            </a:xfrm>
            <a:prstGeom prst="roundRect">
              <a:avLst>
                <a:gd name="adj" fmla="val 3728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Reset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D2C791D-0398-B696-83CD-072036914AD7}"/>
                </a:ext>
              </a:extLst>
            </p:cNvPr>
            <p:cNvSpPr/>
            <p:nvPr/>
          </p:nvSpPr>
          <p:spPr>
            <a:xfrm>
              <a:off x="904352" y="2139854"/>
              <a:ext cx="2200589" cy="21905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b="1" dirty="0">
                  <a:solidFill>
                    <a:schemeClr val="accent2">
                      <a:lumMod val="75000"/>
                    </a:schemeClr>
                  </a:solidFill>
                </a:rPr>
                <a:t>60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854E1-B333-BD8D-03FB-250979C993EA}"/>
                </a:ext>
              </a:extLst>
            </p:cNvPr>
            <p:cNvSpPr txBox="1"/>
            <p:nvPr/>
          </p:nvSpPr>
          <p:spPr>
            <a:xfrm>
              <a:off x="914400" y="1323393"/>
              <a:ext cx="3327016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Rest and recover for 60 seconds before starting the next 5-breath trial.</a:t>
              </a:r>
            </a:p>
            <a:p>
              <a:endParaRPr lang="en-US" sz="1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E0C22C1-1A57-EBD2-C1F7-A63663EBBDA0}"/>
                </a:ext>
              </a:extLst>
            </p:cNvPr>
            <p:cNvSpPr txBox="1"/>
            <p:nvPr/>
          </p:nvSpPr>
          <p:spPr>
            <a:xfrm>
              <a:off x="894302" y="817380"/>
              <a:ext cx="333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York Timer – </a:t>
              </a:r>
              <a:r>
                <a:rPr lang="en-US" sz="1200" b="1" dirty="0">
                  <a:solidFill>
                    <a:schemeClr val="tx2"/>
                  </a:solidFill>
                </a:rPr>
                <a:t>for EMST 150 Trainer Device</a:t>
              </a:r>
              <a:endParaRPr 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E3172E8F-4712-971D-5052-7E2752D94741}"/>
                </a:ext>
              </a:extLst>
            </p:cNvPr>
            <p:cNvSpPr/>
            <p:nvPr/>
          </p:nvSpPr>
          <p:spPr>
            <a:xfrm>
              <a:off x="3225526" y="2160395"/>
              <a:ext cx="1005840" cy="1005840"/>
            </a:xfrm>
            <a:prstGeom prst="roundRect">
              <a:avLst/>
            </a:prstGeom>
            <a:solidFill>
              <a:srgbClr val="EE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Pause Session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5DDACA06-2F4B-22AC-5102-F6DB788970A1}"/>
                </a:ext>
              </a:extLst>
            </p:cNvPr>
            <p:cNvSpPr/>
            <p:nvPr/>
          </p:nvSpPr>
          <p:spPr>
            <a:xfrm>
              <a:off x="1055077" y="5395964"/>
              <a:ext cx="562708" cy="75661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5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44006C54-B143-EB1E-8F6F-CCBBEADFE394}"/>
                </a:ext>
              </a:extLst>
            </p:cNvPr>
            <p:cNvSpPr/>
            <p:nvPr/>
          </p:nvSpPr>
          <p:spPr>
            <a:xfrm>
              <a:off x="1688123" y="5395964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0C7B9244-AA43-B52D-8EEC-9DDCA61809F1}"/>
                </a:ext>
              </a:extLst>
            </p:cNvPr>
            <p:cNvSpPr/>
            <p:nvPr/>
          </p:nvSpPr>
          <p:spPr>
            <a:xfrm>
              <a:off x="2325116" y="5390671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5D5DB02-0E95-51B5-F0A2-63C49F14F72B}"/>
                </a:ext>
              </a:extLst>
            </p:cNvPr>
            <p:cNvSpPr/>
            <p:nvPr/>
          </p:nvSpPr>
          <p:spPr>
            <a:xfrm>
              <a:off x="2958162" y="5399838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CC14F11B-C6AE-42FA-F169-57158FE74569}"/>
                </a:ext>
              </a:extLst>
            </p:cNvPr>
            <p:cNvSpPr/>
            <p:nvPr/>
          </p:nvSpPr>
          <p:spPr>
            <a:xfrm>
              <a:off x="3591208" y="5390671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9529DD2-C979-3D0E-6EA0-C2751B8EC2A1}"/>
                </a:ext>
              </a:extLst>
            </p:cNvPr>
            <p:cNvSpPr txBox="1"/>
            <p:nvPr/>
          </p:nvSpPr>
          <p:spPr>
            <a:xfrm>
              <a:off x="1055076" y="6165621"/>
              <a:ext cx="3098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5-Breath Trials Completed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C3FCD70-BE93-EF47-45FE-D4F0AB734500}"/>
                </a:ext>
              </a:extLst>
            </p:cNvPr>
            <p:cNvSpPr txBox="1"/>
            <p:nvPr/>
          </p:nvSpPr>
          <p:spPr>
            <a:xfrm>
              <a:off x="1055075" y="4966336"/>
              <a:ext cx="3098839" cy="369332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# of Reps Completed per Trial</a:t>
              </a: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EB58F0E-8E69-124D-5284-682379861695}"/>
              </a:ext>
            </a:extLst>
          </p:cNvPr>
          <p:cNvSpPr/>
          <p:nvPr/>
        </p:nvSpPr>
        <p:spPr>
          <a:xfrm>
            <a:off x="3570012" y="3166293"/>
            <a:ext cx="1005840" cy="100584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EE0000"/>
                </a:solidFill>
              </a:rPr>
              <a:t>Reset Session</a:t>
            </a:r>
          </a:p>
        </p:txBody>
      </p:sp>
    </p:spTree>
    <p:extLst>
      <p:ext uri="{BB962C8B-B14F-4D97-AF65-F5344CB8AC3E}">
        <p14:creationId xmlns:p14="http://schemas.microsoft.com/office/powerpoint/2010/main" val="122617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7F7534-342D-8464-DFDE-59DC31E85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4B6D8-B9EE-FCE7-B595-EDB6A0380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Completed &amp; Paused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133E46-1080-1229-CE2F-E4C8539B66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 State &amp; Options</a:t>
            </a:r>
          </a:p>
        </p:txBody>
      </p:sp>
    </p:spTree>
    <p:extLst>
      <p:ext uri="{BB962C8B-B14F-4D97-AF65-F5344CB8AC3E}">
        <p14:creationId xmlns:p14="http://schemas.microsoft.com/office/powerpoint/2010/main" val="284837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biLevel thresh="25000"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0F2673-5086-CCFF-2755-A484D7BD7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EEA4B-09AA-EB6F-047F-901107EFE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781083"/>
          </a:xfrm>
        </p:spPr>
        <p:txBody>
          <a:bodyPr/>
          <a:lstStyle/>
          <a:p>
            <a:r>
              <a:rPr lang="en-US" dirty="0">
                <a:solidFill>
                  <a:srgbClr val="EE0000"/>
                </a:solidFill>
              </a:rPr>
              <a:t>Completed</a:t>
            </a:r>
          </a:p>
        </p:txBody>
      </p:sp>
      <p:sp>
        <p:nvSpPr>
          <p:cNvPr id="3" name="Picture Placeholder 2" descr="An empty placeholder to add an image. Click on the placeholder and select the image that you wish to add">
            <a:extLst>
              <a:ext uri="{FF2B5EF4-FFF2-40B4-BE49-F238E27FC236}">
                <a16:creationId xmlns:a16="http://schemas.microsoft.com/office/drawing/2014/main" id="{CCF7F1D2-3C37-9351-5B6B-2B32F1D61933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278DE-EBC1-1F86-6C65-F6D6B69FA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56249" y="1165131"/>
            <a:ext cx="4799140" cy="524822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Instruction box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Rest instructions for longer rest.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Timer window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Set to 0 when the exhale of the last rep of the 5</a:t>
            </a:r>
            <a:r>
              <a:rPr lang="en-US" sz="2300" baseline="30000" dirty="0">
                <a:solidFill>
                  <a:schemeClr val="tx2"/>
                </a:solidFill>
              </a:rPr>
              <a:t>th</a:t>
            </a:r>
            <a:r>
              <a:rPr lang="en-US" sz="2300" dirty="0">
                <a:solidFill>
                  <a:schemeClr val="tx2"/>
                </a:solidFill>
              </a:rPr>
              <a:t> trial is completed.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Control buttons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1: EXIT closes the app.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2: Reset Session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Progress Tracking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All trial boxes are green.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All counts are 5.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4723B8B-D2AE-9359-0458-7A736FB6656B}"/>
              </a:ext>
            </a:extLst>
          </p:cNvPr>
          <p:cNvGrpSpPr/>
          <p:nvPr/>
        </p:nvGrpSpPr>
        <p:grpSpPr>
          <a:xfrm>
            <a:off x="1055077" y="444639"/>
            <a:ext cx="3808325" cy="5968721"/>
            <a:chOff x="703385" y="602901"/>
            <a:chExt cx="3808325" cy="596872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02988F12-F856-D6B5-35A3-99CA1FF87F82}"/>
                </a:ext>
              </a:extLst>
            </p:cNvPr>
            <p:cNvSpPr/>
            <p:nvPr/>
          </p:nvSpPr>
          <p:spPr>
            <a:xfrm>
              <a:off x="703385" y="602901"/>
              <a:ext cx="3808325" cy="5968721"/>
            </a:xfrm>
            <a:prstGeom prst="roundRect">
              <a:avLst>
                <a:gd name="adj" fmla="val 3728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Reset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A8E39B9-C91D-848F-56DA-E80F2878FB1C}"/>
                </a:ext>
              </a:extLst>
            </p:cNvPr>
            <p:cNvSpPr/>
            <p:nvPr/>
          </p:nvSpPr>
          <p:spPr>
            <a:xfrm>
              <a:off x="904352" y="2139854"/>
              <a:ext cx="2200589" cy="21905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13F1BC-1635-1060-582C-BDF5B9D51B43}"/>
                </a:ext>
              </a:extLst>
            </p:cNvPr>
            <p:cNvSpPr txBox="1"/>
            <p:nvPr/>
          </p:nvSpPr>
          <p:spPr>
            <a:xfrm>
              <a:off x="914400" y="1323393"/>
              <a:ext cx="3327016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Great job completing your breathing exercises</a:t>
              </a:r>
              <a:r>
                <a:rPr lang="en-US" sz="1400"/>
                <a:t>. </a:t>
              </a:r>
              <a:endParaRPr lang="en-US" sz="1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90AEBF1-E320-5432-AC55-E9BAFCA2B94C}"/>
                </a:ext>
              </a:extLst>
            </p:cNvPr>
            <p:cNvSpPr txBox="1"/>
            <p:nvPr/>
          </p:nvSpPr>
          <p:spPr>
            <a:xfrm>
              <a:off x="894302" y="817380"/>
              <a:ext cx="333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York Timer – </a:t>
              </a:r>
              <a:r>
                <a:rPr lang="en-US" sz="1200" b="1" dirty="0">
                  <a:solidFill>
                    <a:schemeClr val="tx2"/>
                  </a:solidFill>
                </a:rPr>
                <a:t>for EMST 150 Trainer Device</a:t>
              </a:r>
              <a:endParaRPr 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44CA8CB4-7508-0B9A-4150-3705AF04A1DD}"/>
                </a:ext>
              </a:extLst>
            </p:cNvPr>
            <p:cNvSpPr/>
            <p:nvPr/>
          </p:nvSpPr>
          <p:spPr>
            <a:xfrm>
              <a:off x="3225526" y="2160395"/>
              <a:ext cx="1005840" cy="1005840"/>
            </a:xfrm>
            <a:prstGeom prst="roundRect">
              <a:avLst/>
            </a:prstGeom>
            <a:solidFill>
              <a:srgbClr val="EE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EXIT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AC019D48-9059-2FCA-5B4C-6CFD1162E8D1}"/>
                </a:ext>
              </a:extLst>
            </p:cNvPr>
            <p:cNvSpPr/>
            <p:nvPr/>
          </p:nvSpPr>
          <p:spPr>
            <a:xfrm>
              <a:off x="1055077" y="5395964"/>
              <a:ext cx="562708" cy="75661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5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293190DD-FCB7-A583-C621-1BC8A0C24D09}"/>
                </a:ext>
              </a:extLst>
            </p:cNvPr>
            <p:cNvSpPr/>
            <p:nvPr/>
          </p:nvSpPr>
          <p:spPr>
            <a:xfrm>
              <a:off x="1688123" y="5395964"/>
              <a:ext cx="562708" cy="75661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5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DC42CBBB-EA2A-B369-50B5-7C3469AD96C2}"/>
                </a:ext>
              </a:extLst>
            </p:cNvPr>
            <p:cNvSpPr/>
            <p:nvPr/>
          </p:nvSpPr>
          <p:spPr>
            <a:xfrm>
              <a:off x="2325116" y="5390671"/>
              <a:ext cx="562708" cy="75661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5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AFE6DDF8-87B3-DD86-E251-EB0E447B4FFA}"/>
                </a:ext>
              </a:extLst>
            </p:cNvPr>
            <p:cNvSpPr/>
            <p:nvPr/>
          </p:nvSpPr>
          <p:spPr>
            <a:xfrm>
              <a:off x="2958162" y="5399838"/>
              <a:ext cx="562708" cy="75661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5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13F19B30-3888-8839-8128-705320698062}"/>
                </a:ext>
              </a:extLst>
            </p:cNvPr>
            <p:cNvSpPr/>
            <p:nvPr/>
          </p:nvSpPr>
          <p:spPr>
            <a:xfrm>
              <a:off x="3591208" y="5390671"/>
              <a:ext cx="562708" cy="75661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5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0CA3FEE-965D-52D1-5056-79820B10E45E}"/>
                </a:ext>
              </a:extLst>
            </p:cNvPr>
            <p:cNvSpPr txBox="1"/>
            <p:nvPr/>
          </p:nvSpPr>
          <p:spPr>
            <a:xfrm>
              <a:off x="1055076" y="6165621"/>
              <a:ext cx="3098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5-Breath Trials Completed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D93109-296A-A1F0-4E2A-6C2687DA2AB7}"/>
                </a:ext>
              </a:extLst>
            </p:cNvPr>
            <p:cNvSpPr txBox="1"/>
            <p:nvPr/>
          </p:nvSpPr>
          <p:spPr>
            <a:xfrm>
              <a:off x="1055075" y="4966336"/>
              <a:ext cx="3098839" cy="369332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# of Reps Completed per Trial</a:t>
              </a: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749489A-11A5-E956-624A-A966779BD170}"/>
              </a:ext>
            </a:extLst>
          </p:cNvPr>
          <p:cNvSpPr/>
          <p:nvPr/>
        </p:nvSpPr>
        <p:spPr>
          <a:xfrm>
            <a:off x="3570012" y="3166293"/>
            <a:ext cx="1005840" cy="100584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EE0000"/>
                </a:solidFill>
              </a:rPr>
              <a:t>Reset Session</a:t>
            </a:r>
          </a:p>
        </p:txBody>
      </p:sp>
    </p:spTree>
    <p:extLst>
      <p:ext uri="{BB962C8B-B14F-4D97-AF65-F5344CB8AC3E}">
        <p14:creationId xmlns:p14="http://schemas.microsoft.com/office/powerpoint/2010/main" val="1642770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biLevel thresh="25000"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C90D94-DCA4-734A-1799-3CC13D086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8619E-F319-B6A6-984D-ADF8EDFA7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781083"/>
          </a:xfrm>
        </p:spPr>
        <p:txBody>
          <a:bodyPr/>
          <a:lstStyle/>
          <a:p>
            <a:r>
              <a:rPr lang="en-US" dirty="0">
                <a:solidFill>
                  <a:srgbClr val="EE0000"/>
                </a:solidFill>
              </a:rPr>
              <a:t>Paused</a:t>
            </a:r>
          </a:p>
        </p:txBody>
      </p:sp>
      <p:sp>
        <p:nvSpPr>
          <p:cNvPr id="3" name="Picture Placeholder 2" descr="An empty placeholder to add an image. Click on the placeholder and select the image that you wish to add">
            <a:extLst>
              <a:ext uri="{FF2B5EF4-FFF2-40B4-BE49-F238E27FC236}">
                <a16:creationId xmlns:a16="http://schemas.microsoft.com/office/drawing/2014/main" id="{BFFD234A-61F0-AA97-EC2E-8640320919D8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83D279-6CBD-0FF6-E606-671DF19925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56249" y="1165131"/>
            <a:ext cx="4799140" cy="524822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Instruction box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Resume instructions.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Timer window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Counter stops where it is when app is Paused and turns red.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Control buttons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1: Resume Session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2: Reset Session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Progress Tracking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Trial boxes and breath counts stay as they were when </a:t>
            </a:r>
            <a:r>
              <a:rPr lang="en-US" sz="2300">
                <a:solidFill>
                  <a:schemeClr val="tx2"/>
                </a:solidFill>
              </a:rPr>
              <a:t>the exercise is paused.</a:t>
            </a:r>
            <a:endParaRPr lang="en-US" sz="2300" dirty="0">
              <a:solidFill>
                <a:schemeClr val="tx2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95E09D-EB1E-49B8-8314-ED4B4E41BF8B}"/>
              </a:ext>
            </a:extLst>
          </p:cNvPr>
          <p:cNvGrpSpPr/>
          <p:nvPr/>
        </p:nvGrpSpPr>
        <p:grpSpPr>
          <a:xfrm>
            <a:off x="1055077" y="444639"/>
            <a:ext cx="3808325" cy="5968721"/>
            <a:chOff x="703385" y="602901"/>
            <a:chExt cx="3808325" cy="596872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53F26117-2869-85B6-BEC5-BBD32F86DCC1}"/>
                </a:ext>
              </a:extLst>
            </p:cNvPr>
            <p:cNvSpPr/>
            <p:nvPr/>
          </p:nvSpPr>
          <p:spPr>
            <a:xfrm>
              <a:off x="703385" y="602901"/>
              <a:ext cx="3808325" cy="5968721"/>
            </a:xfrm>
            <a:prstGeom prst="roundRect">
              <a:avLst>
                <a:gd name="adj" fmla="val 3728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Reset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98AE3FF-95E4-E043-B7A4-84B56788469B}"/>
                </a:ext>
              </a:extLst>
            </p:cNvPr>
            <p:cNvSpPr/>
            <p:nvPr/>
          </p:nvSpPr>
          <p:spPr>
            <a:xfrm>
              <a:off x="904352" y="2139854"/>
              <a:ext cx="2200589" cy="21905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b="1" dirty="0">
                  <a:solidFill>
                    <a:srgbClr val="EE0000"/>
                  </a:solidFill>
                </a:rPr>
                <a:t>9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188BCF1-7B88-1430-4BF0-47790EA8D595}"/>
                </a:ext>
              </a:extLst>
            </p:cNvPr>
            <p:cNvSpPr txBox="1"/>
            <p:nvPr/>
          </p:nvSpPr>
          <p:spPr>
            <a:xfrm>
              <a:off x="914400" y="1323393"/>
              <a:ext cx="3327016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Press “Resume Session” when you are ready to continue your exercises.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0A58B59-549B-6215-6364-11911CE17A78}"/>
                </a:ext>
              </a:extLst>
            </p:cNvPr>
            <p:cNvSpPr txBox="1"/>
            <p:nvPr/>
          </p:nvSpPr>
          <p:spPr>
            <a:xfrm>
              <a:off x="894302" y="817380"/>
              <a:ext cx="333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York Timer – </a:t>
              </a:r>
              <a:r>
                <a:rPr lang="en-US" sz="1200" b="1" dirty="0">
                  <a:solidFill>
                    <a:schemeClr val="tx2"/>
                  </a:solidFill>
                </a:rPr>
                <a:t>for EMST 150 Trainer Device</a:t>
              </a:r>
              <a:endParaRPr 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2CC4076-5010-29C5-6240-8BE2508E05C0}"/>
                </a:ext>
              </a:extLst>
            </p:cNvPr>
            <p:cNvSpPr/>
            <p:nvPr/>
          </p:nvSpPr>
          <p:spPr>
            <a:xfrm>
              <a:off x="3225526" y="2160395"/>
              <a:ext cx="1005840" cy="100584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Resume Session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5DE9497B-2325-581B-89D5-DEC406DF0A1B}"/>
                </a:ext>
              </a:extLst>
            </p:cNvPr>
            <p:cNvSpPr/>
            <p:nvPr/>
          </p:nvSpPr>
          <p:spPr>
            <a:xfrm>
              <a:off x="1055077" y="5395964"/>
              <a:ext cx="562708" cy="75661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5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402F9A4A-12EB-BFE4-D4D3-542CDB344F03}"/>
                </a:ext>
              </a:extLst>
            </p:cNvPr>
            <p:cNvSpPr/>
            <p:nvPr/>
          </p:nvSpPr>
          <p:spPr>
            <a:xfrm>
              <a:off x="1688123" y="5395964"/>
              <a:ext cx="562708" cy="75661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5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14C5C80F-3D78-4FA4-8909-5161AE71336E}"/>
                </a:ext>
              </a:extLst>
            </p:cNvPr>
            <p:cNvSpPr/>
            <p:nvPr/>
          </p:nvSpPr>
          <p:spPr>
            <a:xfrm>
              <a:off x="2325116" y="5390671"/>
              <a:ext cx="562708" cy="756616"/>
            </a:xfrm>
            <a:prstGeom prst="roundRec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3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C328B476-CDF4-722F-B6E3-31C351B44D99}"/>
                </a:ext>
              </a:extLst>
            </p:cNvPr>
            <p:cNvSpPr/>
            <p:nvPr/>
          </p:nvSpPr>
          <p:spPr>
            <a:xfrm>
              <a:off x="2958162" y="5399838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EC0C797-0C6F-4CAE-D838-7E39D5099FF2}"/>
                </a:ext>
              </a:extLst>
            </p:cNvPr>
            <p:cNvSpPr/>
            <p:nvPr/>
          </p:nvSpPr>
          <p:spPr>
            <a:xfrm>
              <a:off x="3591208" y="5390671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CF77BF7-E3F4-680D-F48D-E051880E2FC4}"/>
                </a:ext>
              </a:extLst>
            </p:cNvPr>
            <p:cNvSpPr txBox="1"/>
            <p:nvPr/>
          </p:nvSpPr>
          <p:spPr>
            <a:xfrm>
              <a:off x="1055076" y="6165621"/>
              <a:ext cx="3098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5-Breath Trials Completed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CDFCF76-9370-EED1-2B24-3E3518CD7BAA}"/>
                </a:ext>
              </a:extLst>
            </p:cNvPr>
            <p:cNvSpPr txBox="1"/>
            <p:nvPr/>
          </p:nvSpPr>
          <p:spPr>
            <a:xfrm>
              <a:off x="1055075" y="4966336"/>
              <a:ext cx="3098839" cy="369332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# of Reps Completed per Trial</a:t>
              </a: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E0266F7-F3E2-9E08-D7E1-D7B0CC778A91}"/>
              </a:ext>
            </a:extLst>
          </p:cNvPr>
          <p:cNvSpPr/>
          <p:nvPr/>
        </p:nvSpPr>
        <p:spPr>
          <a:xfrm>
            <a:off x="3570012" y="3166293"/>
            <a:ext cx="1005840" cy="100584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EE0000"/>
                </a:solidFill>
              </a:rPr>
              <a:t>Reset Session</a:t>
            </a:r>
          </a:p>
        </p:txBody>
      </p:sp>
    </p:spTree>
    <p:extLst>
      <p:ext uri="{BB962C8B-B14F-4D97-AF65-F5344CB8AC3E}">
        <p14:creationId xmlns:p14="http://schemas.microsoft.com/office/powerpoint/2010/main" val="55113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Add a Slide Title - 3</a:t>
            </a:r>
          </a:p>
        </p:txBody>
      </p:sp>
    </p:spTree>
    <p:extLst>
      <p:ext uri="{BB962C8B-B14F-4D97-AF65-F5344CB8AC3E}">
        <p14:creationId xmlns:p14="http://schemas.microsoft.com/office/powerpoint/2010/main" val="213230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Add a Slide Title - 2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893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Introduction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619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states &amp; steps supported by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Ready – when you open the app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Active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/>
              <a:t>1 second countdown for each inhalation.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/>
              <a:t>1 second countdown for each exhalation.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/>
              <a:t>13/28* second pause after exhalations 1-4 in each 5-breath set.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/>
              <a:t>60 second pause after exhalation 5 in each 5-breath set.</a:t>
            </a:r>
          </a:p>
          <a:p>
            <a:pPr marL="868680" lvl="1" indent="-457200">
              <a:buFont typeface="+mj-lt"/>
              <a:buAutoNum type="arabicPeriod"/>
            </a:pPr>
            <a:r>
              <a:rPr lang="en-US" dirty="0"/>
              <a:t>Steps 1-4 are repeated 5 times to complete the session.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Completed – after five 5-breath trials are completed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Paused/Reset</a:t>
            </a:r>
          </a:p>
          <a:p>
            <a:pPr marL="0" indent="0">
              <a:buNone/>
            </a:pPr>
            <a:r>
              <a:rPr lang="en-US" sz="2000" dirty="0"/>
              <a:t>*Length of pauses is configurable between 15 and 30 seconds.</a:t>
            </a:r>
          </a:p>
        </p:txBody>
      </p:sp>
    </p:spTree>
    <p:extLst>
      <p:ext uri="{BB962C8B-B14F-4D97-AF65-F5344CB8AC3E}">
        <p14:creationId xmlns:p14="http://schemas.microsoft.com/office/powerpoint/2010/main" val="252333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EF45F8-7B72-8715-A46C-8FC8170F21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49A6F-18AA-B71F-E8CA-D32004C74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6941" y="408993"/>
            <a:ext cx="3683416" cy="1238937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Current Components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B664735-27F1-C04C-4BEE-2219D0200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4285" y="309952"/>
            <a:ext cx="4057143" cy="6238095"/>
          </a:xfrm>
          <a:prstGeom prst="rect">
            <a:avLst/>
          </a:prstGeom>
        </p:spPr>
      </p:pic>
      <p:sp>
        <p:nvSpPr>
          <p:cNvPr id="22" name="Speech Bubble: Rectangle 21">
            <a:extLst>
              <a:ext uri="{FF2B5EF4-FFF2-40B4-BE49-F238E27FC236}">
                <a16:creationId xmlns:a16="http://schemas.microsoft.com/office/drawing/2014/main" id="{841FBB0E-2873-B987-72A0-2ADCEE1E3970}"/>
              </a:ext>
            </a:extLst>
          </p:cNvPr>
          <p:cNvSpPr/>
          <p:nvPr/>
        </p:nvSpPr>
        <p:spPr>
          <a:xfrm>
            <a:off x="1306286" y="542611"/>
            <a:ext cx="904351" cy="241160"/>
          </a:xfrm>
          <a:prstGeom prst="wedgeRectCallout">
            <a:avLst>
              <a:gd name="adj1" fmla="val 204339"/>
              <a:gd name="adj2" fmla="val 20833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Title</a:t>
            </a:r>
          </a:p>
        </p:txBody>
      </p:sp>
      <p:sp>
        <p:nvSpPr>
          <p:cNvPr id="23" name="Speech Bubble: Rectangle 22">
            <a:extLst>
              <a:ext uri="{FF2B5EF4-FFF2-40B4-BE49-F238E27FC236}">
                <a16:creationId xmlns:a16="http://schemas.microsoft.com/office/drawing/2014/main" id="{14A1F108-B825-646E-0709-0B76CEA384EA}"/>
              </a:ext>
            </a:extLst>
          </p:cNvPr>
          <p:cNvSpPr/>
          <p:nvPr/>
        </p:nvSpPr>
        <p:spPr>
          <a:xfrm>
            <a:off x="1014884" y="907881"/>
            <a:ext cx="1195753" cy="241160"/>
          </a:xfrm>
          <a:prstGeom prst="wedgeRectCallout">
            <a:avLst>
              <a:gd name="adj1" fmla="val 223480"/>
              <a:gd name="adj2" fmla="val -4167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Sub-Title</a:t>
            </a:r>
          </a:p>
        </p:txBody>
      </p:sp>
      <p:sp>
        <p:nvSpPr>
          <p:cNvPr id="24" name="Speech Bubble: Rectangle 23">
            <a:extLst>
              <a:ext uri="{FF2B5EF4-FFF2-40B4-BE49-F238E27FC236}">
                <a16:creationId xmlns:a16="http://schemas.microsoft.com/office/drawing/2014/main" id="{E0A77DE2-C029-0767-D31B-BA1CBDED56E6}"/>
              </a:ext>
            </a:extLst>
          </p:cNvPr>
          <p:cNvSpPr/>
          <p:nvPr/>
        </p:nvSpPr>
        <p:spPr>
          <a:xfrm>
            <a:off x="411982" y="1273150"/>
            <a:ext cx="1798656" cy="907342"/>
          </a:xfrm>
          <a:prstGeom prst="wedgeRectCallout">
            <a:avLst>
              <a:gd name="adj1" fmla="val 130855"/>
              <a:gd name="adj2" fmla="val -12280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Rest Phase Duration time selector</a:t>
            </a:r>
          </a:p>
        </p:txBody>
      </p:sp>
      <p:sp>
        <p:nvSpPr>
          <p:cNvPr id="25" name="Speech Bubble: Rectangle 24">
            <a:extLst>
              <a:ext uri="{FF2B5EF4-FFF2-40B4-BE49-F238E27FC236}">
                <a16:creationId xmlns:a16="http://schemas.microsoft.com/office/drawing/2014/main" id="{C9C7203B-34B7-066F-EFED-ECCC7A157F88}"/>
              </a:ext>
            </a:extLst>
          </p:cNvPr>
          <p:cNvSpPr/>
          <p:nvPr/>
        </p:nvSpPr>
        <p:spPr>
          <a:xfrm>
            <a:off x="411982" y="2304601"/>
            <a:ext cx="1798656" cy="365270"/>
          </a:xfrm>
          <a:prstGeom prst="wedgeRectCallout">
            <a:avLst>
              <a:gd name="adj1" fmla="val 130296"/>
              <a:gd name="adj2" fmla="val -37038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Message Box</a:t>
            </a:r>
          </a:p>
        </p:txBody>
      </p:sp>
      <p:sp>
        <p:nvSpPr>
          <p:cNvPr id="26" name="Speech Bubble: Rectangle 25">
            <a:extLst>
              <a:ext uri="{FF2B5EF4-FFF2-40B4-BE49-F238E27FC236}">
                <a16:creationId xmlns:a16="http://schemas.microsoft.com/office/drawing/2014/main" id="{C64F8551-DA80-292E-9E9D-C62F51DD882B}"/>
              </a:ext>
            </a:extLst>
          </p:cNvPr>
          <p:cNvSpPr/>
          <p:nvPr/>
        </p:nvSpPr>
        <p:spPr>
          <a:xfrm>
            <a:off x="411982" y="4005495"/>
            <a:ext cx="1798656" cy="365270"/>
          </a:xfrm>
          <a:prstGeom prst="wedgeRectCallout">
            <a:avLst>
              <a:gd name="adj1" fmla="val 135883"/>
              <a:gd name="adj2" fmla="val -6778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Timer Display</a:t>
            </a:r>
          </a:p>
        </p:txBody>
      </p:sp>
      <p:sp>
        <p:nvSpPr>
          <p:cNvPr id="27" name="Speech Bubble: Rectangle 26">
            <a:extLst>
              <a:ext uri="{FF2B5EF4-FFF2-40B4-BE49-F238E27FC236}">
                <a16:creationId xmlns:a16="http://schemas.microsoft.com/office/drawing/2014/main" id="{886A4031-922E-7A2C-1B61-1F3AEE745688}"/>
              </a:ext>
            </a:extLst>
          </p:cNvPr>
          <p:cNvSpPr/>
          <p:nvPr/>
        </p:nvSpPr>
        <p:spPr>
          <a:xfrm>
            <a:off x="411981" y="5341119"/>
            <a:ext cx="1798656" cy="974270"/>
          </a:xfrm>
          <a:prstGeom prst="wedgeRectCallout">
            <a:avLst>
              <a:gd name="adj1" fmla="val 129738"/>
              <a:gd name="adj2" fmla="val 21770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Set Progress Tracker Display Boxes</a:t>
            </a:r>
          </a:p>
        </p:txBody>
      </p:sp>
      <p:sp>
        <p:nvSpPr>
          <p:cNvPr id="28" name="Speech Bubble: Rectangle 27">
            <a:extLst>
              <a:ext uri="{FF2B5EF4-FFF2-40B4-BE49-F238E27FC236}">
                <a16:creationId xmlns:a16="http://schemas.microsoft.com/office/drawing/2014/main" id="{8A2BEB73-13FE-CFE0-2304-5B2211F0BF71}"/>
              </a:ext>
            </a:extLst>
          </p:cNvPr>
          <p:cNvSpPr/>
          <p:nvPr/>
        </p:nvSpPr>
        <p:spPr>
          <a:xfrm>
            <a:off x="8804029" y="3807609"/>
            <a:ext cx="1798656" cy="563156"/>
          </a:xfrm>
          <a:prstGeom prst="wedgeRectCallout">
            <a:avLst>
              <a:gd name="adj1" fmla="val -142888"/>
              <a:gd name="adj2" fmla="val 2174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Control Buttons (desktop)</a:t>
            </a:r>
          </a:p>
        </p:txBody>
      </p:sp>
      <p:sp>
        <p:nvSpPr>
          <p:cNvPr id="29" name="Speech Bubble: Rectangle 28">
            <a:extLst>
              <a:ext uri="{FF2B5EF4-FFF2-40B4-BE49-F238E27FC236}">
                <a16:creationId xmlns:a16="http://schemas.microsoft.com/office/drawing/2014/main" id="{FA353F90-DF62-9120-9910-FB607F0072A0}"/>
              </a:ext>
            </a:extLst>
          </p:cNvPr>
          <p:cNvSpPr/>
          <p:nvPr/>
        </p:nvSpPr>
        <p:spPr>
          <a:xfrm>
            <a:off x="8804029" y="2865843"/>
            <a:ext cx="1798656" cy="563156"/>
          </a:xfrm>
          <a:prstGeom prst="wedgeRectCallout">
            <a:avLst>
              <a:gd name="adj1" fmla="val -230597"/>
              <a:gd name="adj2" fmla="val -26375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Dynamic Status Text Label Area</a:t>
            </a:r>
          </a:p>
        </p:txBody>
      </p:sp>
    </p:spTree>
    <p:extLst>
      <p:ext uri="{BB962C8B-B14F-4D97-AF65-F5344CB8AC3E}">
        <p14:creationId xmlns:p14="http://schemas.microsoft.com/office/powerpoint/2010/main" val="1182271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3F8A2B-4A01-2E50-74F8-ECEE6B9E54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72A41-9A1B-7428-6B61-A656626FD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ready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93CEC-1C1A-9D25-D069-2F139B1395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22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biLevel thresh="25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781083"/>
          </a:xfrm>
        </p:spPr>
        <p:txBody>
          <a:bodyPr/>
          <a:lstStyle/>
          <a:p>
            <a:r>
              <a:rPr lang="en-US" dirty="0">
                <a:solidFill>
                  <a:srgbClr val="EE0000"/>
                </a:solidFill>
              </a:rPr>
              <a:t>Ready to start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1165131"/>
            <a:ext cx="4799140" cy="524822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Instruction box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Press Start button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Timer window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0 until Start Session button is pressed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Control buttons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1: Start Session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2: hidden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Progress Tracking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Boxes are all gray.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White zeros show in each box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8BE379F-7C67-8F6C-6DD0-256E35154E37}"/>
              </a:ext>
            </a:extLst>
          </p:cNvPr>
          <p:cNvGrpSpPr/>
          <p:nvPr/>
        </p:nvGrpSpPr>
        <p:grpSpPr>
          <a:xfrm>
            <a:off x="1055077" y="444639"/>
            <a:ext cx="3808325" cy="5968721"/>
            <a:chOff x="703385" y="602901"/>
            <a:chExt cx="3808325" cy="596872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2938C70C-1F39-E81F-8D7D-CD7DF50F8407}"/>
                </a:ext>
              </a:extLst>
            </p:cNvPr>
            <p:cNvSpPr/>
            <p:nvPr/>
          </p:nvSpPr>
          <p:spPr>
            <a:xfrm>
              <a:off x="703385" y="602901"/>
              <a:ext cx="3808325" cy="5968721"/>
            </a:xfrm>
            <a:prstGeom prst="roundRect">
              <a:avLst>
                <a:gd name="adj" fmla="val 3728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E6A068B-B643-B1CF-6F1D-184E43E61CBC}"/>
                </a:ext>
              </a:extLst>
            </p:cNvPr>
            <p:cNvSpPr/>
            <p:nvPr/>
          </p:nvSpPr>
          <p:spPr>
            <a:xfrm>
              <a:off x="904352" y="2139854"/>
              <a:ext cx="2200589" cy="21905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b="1" dirty="0">
                  <a:solidFill>
                    <a:schemeClr val="accent2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AC910C9-3D08-3445-3112-AD9CEF826D90}"/>
                </a:ext>
              </a:extLst>
            </p:cNvPr>
            <p:cNvSpPr txBox="1"/>
            <p:nvPr/>
          </p:nvSpPr>
          <p:spPr>
            <a:xfrm>
              <a:off x="914400" y="1323393"/>
              <a:ext cx="3327016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Press the “Start Session” button when you are ready to start the exercises.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3D325F4-8171-8DE9-995F-CFFDAD68A1D8}"/>
                </a:ext>
              </a:extLst>
            </p:cNvPr>
            <p:cNvSpPr txBox="1"/>
            <p:nvPr/>
          </p:nvSpPr>
          <p:spPr>
            <a:xfrm>
              <a:off x="894302" y="817380"/>
              <a:ext cx="333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York Timer – </a:t>
              </a:r>
              <a:r>
                <a:rPr lang="en-US" sz="1200" b="1" dirty="0">
                  <a:solidFill>
                    <a:schemeClr val="tx2"/>
                  </a:solidFill>
                </a:rPr>
                <a:t>for EMST 150 Trainer Device</a:t>
              </a:r>
              <a:endParaRPr 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5E9F050-F405-14AD-175C-BEDDE554BE1E}"/>
                </a:ext>
              </a:extLst>
            </p:cNvPr>
            <p:cNvSpPr/>
            <p:nvPr/>
          </p:nvSpPr>
          <p:spPr>
            <a:xfrm>
              <a:off x="3225526" y="2160395"/>
              <a:ext cx="1005840" cy="100584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Start Session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98F66984-6E8F-81E8-68CF-C6592813C5F0}"/>
                </a:ext>
              </a:extLst>
            </p:cNvPr>
            <p:cNvSpPr/>
            <p:nvPr/>
          </p:nvSpPr>
          <p:spPr>
            <a:xfrm>
              <a:off x="3235576" y="3332884"/>
              <a:ext cx="1005840" cy="1005840"/>
            </a:xfrm>
            <a:prstGeom prst="round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E89638FD-97CB-F097-568C-2EC8C4022972}"/>
                </a:ext>
              </a:extLst>
            </p:cNvPr>
            <p:cNvSpPr/>
            <p:nvPr/>
          </p:nvSpPr>
          <p:spPr>
            <a:xfrm>
              <a:off x="1055077" y="5395964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1C210A80-7DD5-B26A-C5E0-CA1FC6C2EF0C}"/>
                </a:ext>
              </a:extLst>
            </p:cNvPr>
            <p:cNvSpPr/>
            <p:nvPr/>
          </p:nvSpPr>
          <p:spPr>
            <a:xfrm>
              <a:off x="1688123" y="5395964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6769BA8-A710-548E-0DE9-26B1364A1065}"/>
                </a:ext>
              </a:extLst>
            </p:cNvPr>
            <p:cNvSpPr/>
            <p:nvPr/>
          </p:nvSpPr>
          <p:spPr>
            <a:xfrm>
              <a:off x="2325116" y="5390671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169F1E22-00C5-6830-8F8F-B3F44BB5CCA7}"/>
                </a:ext>
              </a:extLst>
            </p:cNvPr>
            <p:cNvSpPr/>
            <p:nvPr/>
          </p:nvSpPr>
          <p:spPr>
            <a:xfrm>
              <a:off x="2958162" y="5399838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04150E2F-3884-3237-7FF5-4D28D8AEF752}"/>
                </a:ext>
              </a:extLst>
            </p:cNvPr>
            <p:cNvSpPr/>
            <p:nvPr/>
          </p:nvSpPr>
          <p:spPr>
            <a:xfrm>
              <a:off x="3591208" y="5390671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48AFCE9-DD57-48E1-E73D-088DD6ED7913}"/>
                </a:ext>
              </a:extLst>
            </p:cNvPr>
            <p:cNvSpPr txBox="1"/>
            <p:nvPr/>
          </p:nvSpPr>
          <p:spPr>
            <a:xfrm>
              <a:off x="1055076" y="6165621"/>
              <a:ext cx="3098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5-Breath Trials Completed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F7B5DB-9A8C-6352-8855-F99A73596FFD}"/>
                </a:ext>
              </a:extLst>
            </p:cNvPr>
            <p:cNvSpPr txBox="1"/>
            <p:nvPr/>
          </p:nvSpPr>
          <p:spPr>
            <a:xfrm>
              <a:off x="1055075" y="4966336"/>
              <a:ext cx="3098839" cy="369332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# of Reps Completed per Trial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249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71F398-E423-B19A-80FC-5E8C3F541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2DE77-E943-4DD7-B541-E0E903D4C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Activity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2B3E4-AD38-DC11-F6D9-CD93B53B23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Breathing Exercises and Pauses</a:t>
            </a:r>
          </a:p>
        </p:txBody>
      </p:sp>
    </p:spTree>
    <p:extLst>
      <p:ext uri="{BB962C8B-B14F-4D97-AF65-F5344CB8AC3E}">
        <p14:creationId xmlns:p14="http://schemas.microsoft.com/office/powerpoint/2010/main" val="836695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biLevel thresh="25000"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671763-EF29-91E1-9D91-ABCCF7CD91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5F614-2423-9222-09EB-A3BF20318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781083"/>
          </a:xfrm>
        </p:spPr>
        <p:txBody>
          <a:bodyPr/>
          <a:lstStyle/>
          <a:p>
            <a:r>
              <a:rPr lang="en-US" dirty="0">
                <a:solidFill>
                  <a:srgbClr val="EE0000"/>
                </a:solidFill>
              </a:rPr>
              <a:t>Inhale cycle</a:t>
            </a:r>
          </a:p>
        </p:txBody>
      </p:sp>
      <p:sp>
        <p:nvSpPr>
          <p:cNvPr id="3" name="Picture Placeholder 2" descr="An empty placeholder to add an image. Click on the placeholder and select the image that you wish to add">
            <a:extLst>
              <a:ext uri="{FF2B5EF4-FFF2-40B4-BE49-F238E27FC236}">
                <a16:creationId xmlns:a16="http://schemas.microsoft.com/office/drawing/2014/main" id="{AD081587-453A-F6A8-9808-65A6662A9828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76AD3-B6BE-E414-F2A4-1BBA64AD6D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56249" y="1165131"/>
            <a:ext cx="4799140" cy="524822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Instruction box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Inhale instructions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Timer window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Counts down from 4-1 after Start Session button is pressed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Control buttons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1: Pause Session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2: Reset Session – returns to “Ready to Start” state.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Progress Tracking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Boxes are still gray.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White zeros show in each box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25FE97-EE6D-11AF-6EC2-379A31FDB54C}"/>
              </a:ext>
            </a:extLst>
          </p:cNvPr>
          <p:cNvGrpSpPr/>
          <p:nvPr/>
        </p:nvGrpSpPr>
        <p:grpSpPr>
          <a:xfrm>
            <a:off x="1055077" y="444639"/>
            <a:ext cx="3808325" cy="5968721"/>
            <a:chOff x="703385" y="602901"/>
            <a:chExt cx="3808325" cy="596872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8CB7320-480E-D149-7F80-BB259EA5AB37}"/>
                </a:ext>
              </a:extLst>
            </p:cNvPr>
            <p:cNvSpPr/>
            <p:nvPr/>
          </p:nvSpPr>
          <p:spPr>
            <a:xfrm>
              <a:off x="703385" y="602901"/>
              <a:ext cx="3808325" cy="5968721"/>
            </a:xfrm>
            <a:prstGeom prst="roundRect">
              <a:avLst>
                <a:gd name="adj" fmla="val 3728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Reset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F1564F5-21CA-40ED-EF04-F5C3D585D437}"/>
                </a:ext>
              </a:extLst>
            </p:cNvPr>
            <p:cNvSpPr/>
            <p:nvPr/>
          </p:nvSpPr>
          <p:spPr>
            <a:xfrm>
              <a:off x="904352" y="2139854"/>
              <a:ext cx="2200589" cy="21905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b="1" dirty="0">
                  <a:solidFill>
                    <a:schemeClr val="accent2">
                      <a:lumMod val="75000"/>
                    </a:schemeClr>
                  </a:solidFill>
                </a:rPr>
                <a:t>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FC2E6AA-2AB5-AB9A-918B-CF4D51A6DB8D}"/>
                </a:ext>
              </a:extLst>
            </p:cNvPr>
            <p:cNvSpPr txBox="1"/>
            <p:nvPr/>
          </p:nvSpPr>
          <p:spPr>
            <a:xfrm>
              <a:off x="914400" y="1323393"/>
              <a:ext cx="3327016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Inhale deeply and hold it until told to exhale (4 seconds).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A3A492D-0E34-3E15-7E2A-629C30E46497}"/>
                </a:ext>
              </a:extLst>
            </p:cNvPr>
            <p:cNvSpPr txBox="1"/>
            <p:nvPr/>
          </p:nvSpPr>
          <p:spPr>
            <a:xfrm>
              <a:off x="894302" y="817380"/>
              <a:ext cx="333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York Timer – </a:t>
              </a:r>
              <a:r>
                <a:rPr lang="en-US" sz="1200" b="1" dirty="0">
                  <a:solidFill>
                    <a:schemeClr val="tx2"/>
                  </a:solidFill>
                </a:rPr>
                <a:t>for EMST 150 Trainer Device</a:t>
              </a:r>
              <a:endParaRPr 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8F184703-3502-03C9-1F80-29E81DA287FC}"/>
                </a:ext>
              </a:extLst>
            </p:cNvPr>
            <p:cNvSpPr/>
            <p:nvPr/>
          </p:nvSpPr>
          <p:spPr>
            <a:xfrm>
              <a:off x="3225526" y="2160395"/>
              <a:ext cx="1005840" cy="1005840"/>
            </a:xfrm>
            <a:prstGeom prst="roundRect">
              <a:avLst/>
            </a:prstGeom>
            <a:solidFill>
              <a:srgbClr val="EE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Pause Session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CFC5655C-0A2A-808D-984B-26D9286773AB}"/>
                </a:ext>
              </a:extLst>
            </p:cNvPr>
            <p:cNvSpPr/>
            <p:nvPr/>
          </p:nvSpPr>
          <p:spPr>
            <a:xfrm>
              <a:off x="1055077" y="5395964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A2903B44-E94D-5AB4-9F64-AF3BA774A2C2}"/>
                </a:ext>
              </a:extLst>
            </p:cNvPr>
            <p:cNvSpPr/>
            <p:nvPr/>
          </p:nvSpPr>
          <p:spPr>
            <a:xfrm>
              <a:off x="1688123" y="5395964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094D687-C293-38E7-0632-12C5EE717457}"/>
                </a:ext>
              </a:extLst>
            </p:cNvPr>
            <p:cNvSpPr/>
            <p:nvPr/>
          </p:nvSpPr>
          <p:spPr>
            <a:xfrm>
              <a:off x="2325116" y="5390671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B7879506-2655-B851-04EF-431DA8C7B481}"/>
                </a:ext>
              </a:extLst>
            </p:cNvPr>
            <p:cNvSpPr/>
            <p:nvPr/>
          </p:nvSpPr>
          <p:spPr>
            <a:xfrm>
              <a:off x="2958162" y="5399838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9BD55939-2B03-5B64-9061-D758540B2700}"/>
                </a:ext>
              </a:extLst>
            </p:cNvPr>
            <p:cNvSpPr/>
            <p:nvPr/>
          </p:nvSpPr>
          <p:spPr>
            <a:xfrm>
              <a:off x="3591208" y="5390671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366FE45-E94C-FAB7-8138-46F51220D330}"/>
                </a:ext>
              </a:extLst>
            </p:cNvPr>
            <p:cNvSpPr txBox="1"/>
            <p:nvPr/>
          </p:nvSpPr>
          <p:spPr>
            <a:xfrm>
              <a:off x="1055076" y="6165621"/>
              <a:ext cx="3098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5-Breath Trials Completed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83F9AA7-5C49-A5E0-D5DB-AF64942A5F8A}"/>
                </a:ext>
              </a:extLst>
            </p:cNvPr>
            <p:cNvSpPr txBox="1"/>
            <p:nvPr/>
          </p:nvSpPr>
          <p:spPr>
            <a:xfrm>
              <a:off x="1055075" y="4966336"/>
              <a:ext cx="3098839" cy="369332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# of Reps Completed per Trial</a:t>
              </a: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BDB3C07-BDDC-B81D-24E2-E15E0D757B0B}"/>
              </a:ext>
            </a:extLst>
          </p:cNvPr>
          <p:cNvSpPr/>
          <p:nvPr/>
        </p:nvSpPr>
        <p:spPr>
          <a:xfrm>
            <a:off x="3570012" y="3166293"/>
            <a:ext cx="1005840" cy="100584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EE0000"/>
                </a:solidFill>
              </a:rPr>
              <a:t>Reset Session</a:t>
            </a:r>
          </a:p>
        </p:txBody>
      </p:sp>
    </p:spTree>
    <p:extLst>
      <p:ext uri="{BB962C8B-B14F-4D97-AF65-F5344CB8AC3E}">
        <p14:creationId xmlns:p14="http://schemas.microsoft.com/office/powerpoint/2010/main" val="243754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biLevel thresh="25000"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9357BE-1202-A79C-BDF1-63DA8A9D9E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33F8F-0F71-67BA-F153-50447933A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781083"/>
          </a:xfrm>
        </p:spPr>
        <p:txBody>
          <a:bodyPr/>
          <a:lstStyle/>
          <a:p>
            <a:r>
              <a:rPr lang="en-US" dirty="0">
                <a:solidFill>
                  <a:srgbClr val="EE0000"/>
                </a:solidFill>
              </a:rPr>
              <a:t>Exhale cycle</a:t>
            </a:r>
          </a:p>
        </p:txBody>
      </p:sp>
      <p:sp>
        <p:nvSpPr>
          <p:cNvPr id="3" name="Picture Placeholder 2" descr="An empty placeholder to add an image. Click on the placeholder and select the image that you wish to add">
            <a:extLst>
              <a:ext uri="{FF2B5EF4-FFF2-40B4-BE49-F238E27FC236}">
                <a16:creationId xmlns:a16="http://schemas.microsoft.com/office/drawing/2014/main" id="{514F37F9-40E4-D21A-EF23-936D310E3A47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B2342-9170-FD2A-C4A3-28A5A807A2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56249" y="1165131"/>
            <a:ext cx="4799140" cy="524822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Instruction box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Exhale instructions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Timer window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Counts down from 4-1 after inhale counter reaches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Control buttons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1: Pause Session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Button 2: Restart Session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800" dirty="0">
                <a:solidFill>
                  <a:schemeClr val="tx2"/>
                </a:solidFill>
              </a:rPr>
              <a:t>Progress Tracking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Boxes are still gray.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White zeros show in each box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71A41BE-9E64-9FFF-EE64-8251467B279A}"/>
              </a:ext>
            </a:extLst>
          </p:cNvPr>
          <p:cNvGrpSpPr/>
          <p:nvPr/>
        </p:nvGrpSpPr>
        <p:grpSpPr>
          <a:xfrm>
            <a:off x="1055077" y="444639"/>
            <a:ext cx="3808325" cy="5968721"/>
            <a:chOff x="703385" y="602901"/>
            <a:chExt cx="3808325" cy="596872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01FB776-F388-76A7-83FE-69B30AFE9DED}"/>
                </a:ext>
              </a:extLst>
            </p:cNvPr>
            <p:cNvSpPr/>
            <p:nvPr/>
          </p:nvSpPr>
          <p:spPr>
            <a:xfrm>
              <a:off x="703385" y="602901"/>
              <a:ext cx="3808325" cy="5968721"/>
            </a:xfrm>
            <a:prstGeom prst="roundRect">
              <a:avLst>
                <a:gd name="adj" fmla="val 3728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Reset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0AF4B33-1688-B190-C409-3EC6B5C8DF08}"/>
                </a:ext>
              </a:extLst>
            </p:cNvPr>
            <p:cNvSpPr/>
            <p:nvPr/>
          </p:nvSpPr>
          <p:spPr>
            <a:xfrm>
              <a:off x="904352" y="2139854"/>
              <a:ext cx="2200589" cy="219054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b="1" dirty="0">
                  <a:solidFill>
                    <a:schemeClr val="accent2">
                      <a:lumMod val="75000"/>
                    </a:schemeClr>
                  </a:solidFill>
                </a:rPr>
                <a:t>4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2FE7B31-5972-6F18-3BB6-69516233F5F1}"/>
                </a:ext>
              </a:extLst>
            </p:cNvPr>
            <p:cNvSpPr txBox="1"/>
            <p:nvPr/>
          </p:nvSpPr>
          <p:spPr>
            <a:xfrm>
              <a:off x="914400" y="1323393"/>
              <a:ext cx="3327016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Exhale forcefully and fast using chest and stomach muscles – PUSH (4 seconds).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E6B307-CE01-9173-6D31-344B2C785F16}"/>
                </a:ext>
              </a:extLst>
            </p:cNvPr>
            <p:cNvSpPr txBox="1"/>
            <p:nvPr/>
          </p:nvSpPr>
          <p:spPr>
            <a:xfrm>
              <a:off x="894302" y="817380"/>
              <a:ext cx="333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York Timer – </a:t>
              </a:r>
              <a:r>
                <a:rPr lang="en-US" sz="1200" b="1" dirty="0">
                  <a:solidFill>
                    <a:schemeClr val="tx2"/>
                  </a:solidFill>
                </a:rPr>
                <a:t>for EMST 150 Trainer Device</a:t>
              </a:r>
              <a:endParaRPr lang="en-US" b="1" dirty="0">
                <a:solidFill>
                  <a:schemeClr val="tx2"/>
                </a:solidFill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435B2A9-2958-43FC-B14D-F964344B49C3}"/>
                </a:ext>
              </a:extLst>
            </p:cNvPr>
            <p:cNvSpPr/>
            <p:nvPr/>
          </p:nvSpPr>
          <p:spPr>
            <a:xfrm>
              <a:off x="3225526" y="2160395"/>
              <a:ext cx="1005840" cy="1005840"/>
            </a:xfrm>
            <a:prstGeom prst="roundRect">
              <a:avLst/>
            </a:prstGeom>
            <a:solidFill>
              <a:srgbClr val="EE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Pause Session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07892FEE-95EC-21F1-BB61-94507818FA29}"/>
                </a:ext>
              </a:extLst>
            </p:cNvPr>
            <p:cNvSpPr/>
            <p:nvPr/>
          </p:nvSpPr>
          <p:spPr>
            <a:xfrm>
              <a:off x="1055077" y="5395964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38A4E85-C9CA-9DD9-76FE-CE3EDBD0939C}"/>
                </a:ext>
              </a:extLst>
            </p:cNvPr>
            <p:cNvSpPr/>
            <p:nvPr/>
          </p:nvSpPr>
          <p:spPr>
            <a:xfrm>
              <a:off x="1688123" y="5395964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85538833-CA06-8890-BD71-F837B015B6B0}"/>
                </a:ext>
              </a:extLst>
            </p:cNvPr>
            <p:cNvSpPr/>
            <p:nvPr/>
          </p:nvSpPr>
          <p:spPr>
            <a:xfrm>
              <a:off x="2325116" y="5390671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B621640-0DCB-4D0D-2FB4-7FCBF33ABC92}"/>
                </a:ext>
              </a:extLst>
            </p:cNvPr>
            <p:cNvSpPr/>
            <p:nvPr/>
          </p:nvSpPr>
          <p:spPr>
            <a:xfrm>
              <a:off x="2958162" y="5399838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23AFD9A9-F3E5-7827-4C36-339B6F948976}"/>
                </a:ext>
              </a:extLst>
            </p:cNvPr>
            <p:cNvSpPr/>
            <p:nvPr/>
          </p:nvSpPr>
          <p:spPr>
            <a:xfrm>
              <a:off x="3591208" y="5390671"/>
              <a:ext cx="562708" cy="756616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E1F6444-D2E9-BE29-E015-CF60FE1F3248}"/>
                </a:ext>
              </a:extLst>
            </p:cNvPr>
            <p:cNvSpPr txBox="1"/>
            <p:nvPr/>
          </p:nvSpPr>
          <p:spPr>
            <a:xfrm>
              <a:off x="1055076" y="6165621"/>
              <a:ext cx="3098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B050"/>
                  </a:solidFill>
                </a:rPr>
                <a:t>5-Breath Trials Completed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9731570-FE0D-D1E3-CCEC-4B8061BFAF6A}"/>
                </a:ext>
              </a:extLst>
            </p:cNvPr>
            <p:cNvSpPr txBox="1"/>
            <p:nvPr/>
          </p:nvSpPr>
          <p:spPr>
            <a:xfrm>
              <a:off x="1055075" y="4966336"/>
              <a:ext cx="3098839" cy="369332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# of Reps Completed per Trial</a:t>
              </a: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574DFBF-0726-7BD3-DF20-7C97BC52DF6B}"/>
              </a:ext>
            </a:extLst>
          </p:cNvPr>
          <p:cNvSpPr/>
          <p:nvPr/>
        </p:nvSpPr>
        <p:spPr>
          <a:xfrm>
            <a:off x="3570012" y="3166293"/>
            <a:ext cx="1005840" cy="100584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EE0000"/>
                </a:solidFill>
              </a:rPr>
              <a:t>Reset Session</a:t>
            </a:r>
          </a:p>
        </p:txBody>
      </p:sp>
    </p:spTree>
    <p:extLst>
      <p:ext uri="{BB962C8B-B14F-4D97-AF65-F5344CB8AC3E}">
        <p14:creationId xmlns:p14="http://schemas.microsoft.com/office/powerpoint/2010/main" val="174312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wireframe building presentation (widescreen).potx" id="{58CE74E2-616B-447D-963B-87527DA5909A}" vid="{49D84436-E293-416F-BC4D-7976A1E115A4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ec7ee48-a466-4b9f-8050-5a417675deba" xsi:nil="true"/>
    <lcf76f155ced4ddcb4097134ff3c332f xmlns="546d985d-7d3a-4326-93e2-6c66fec7abb5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C817E8DF45604B91D924A6E40A8DA0" ma:contentTypeVersion="18" ma:contentTypeDescription="Create a new document." ma:contentTypeScope="" ma:versionID="3077843c59f6dc1010b1b055dca9c401">
  <xsd:schema xmlns:xsd="http://www.w3.org/2001/XMLSchema" xmlns:xs="http://www.w3.org/2001/XMLSchema" xmlns:p="http://schemas.microsoft.com/office/2006/metadata/properties" xmlns:ns2="546d985d-7d3a-4326-93e2-6c66fec7abb5" xmlns:ns3="7ec7ee48-a466-4b9f-8050-5a417675deba" targetNamespace="http://schemas.microsoft.com/office/2006/metadata/properties" ma:root="true" ma:fieldsID="3e07ca79de465e2185298ab572b36360" ns2:_="" ns3:_="">
    <xsd:import namespace="546d985d-7d3a-4326-93e2-6c66fec7abb5"/>
    <xsd:import namespace="7ec7ee48-a466-4b9f-8050-5a417675de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6d985d-7d3a-4326-93e2-6c66fec7ab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5de8e2ff-7525-4d6b-a604-faef1c2013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c7ee48-a466-4b9f-8050-5a417675deba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854c250-0e02-4a39-9d1f-523578be5597}" ma:internalName="TaxCatchAll" ma:showField="CatchAllData" ma:web="7ec7ee48-a466-4b9f-8050-5a417675deb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697F8AD-61E4-41D0-8349-0DC5710B99C1}">
  <ds:schemaRefs>
    <ds:schemaRef ds:uri="http://schemas.microsoft.com/office/2006/metadata/properties"/>
    <ds:schemaRef ds:uri="http://schemas.microsoft.com/office/infopath/2007/PartnerControls"/>
    <ds:schemaRef ds:uri="ce9cc567-f8d2-4db5-a779-4b39c9f3ea1c"/>
    <ds:schemaRef ds:uri="d6ce1d66-24a6-43a5-a478-a69f873aa890"/>
    <ds:schemaRef ds:uri="7ec7ee48-a466-4b9f-8050-5a417675deba"/>
    <ds:schemaRef ds:uri="546d985d-7d3a-4326-93e2-6c66fec7abb5"/>
  </ds:schemaRefs>
</ds:datastoreItem>
</file>

<file path=customXml/itemProps2.xml><?xml version="1.0" encoding="utf-8"?>
<ds:datastoreItem xmlns:ds="http://schemas.openxmlformats.org/officeDocument/2006/customXml" ds:itemID="{3A8A309A-1294-4100-BA97-A436F43B3DE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6F4D4-AE2F-4BA7-A71A-B8F2FF61AD1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6d985d-7d3a-4326-93e2-6c66fec7abb5"/>
    <ds:schemaRef ds:uri="7ec7ee48-a466-4b9f-8050-5a417675de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446</TotalTime>
  <Words>771</Words>
  <Application>Microsoft Office PowerPoint</Application>
  <PresentationFormat>Widescreen</PresentationFormat>
  <Paragraphs>195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Wireframe Building 16x9</vt:lpstr>
      <vt:lpstr>York Breathing Timer</vt:lpstr>
      <vt:lpstr>Introduction</vt:lpstr>
      <vt:lpstr>states &amp; steps supported by app</vt:lpstr>
      <vt:lpstr>Current Components</vt:lpstr>
      <vt:lpstr>ready</vt:lpstr>
      <vt:lpstr>Ready to start</vt:lpstr>
      <vt:lpstr>Activity</vt:lpstr>
      <vt:lpstr>Inhale cycle</vt:lpstr>
      <vt:lpstr>Exhale cycle</vt:lpstr>
      <vt:lpstr>Rest cycle (15 seconds)</vt:lpstr>
      <vt:lpstr>Rest cycle (60 seconds)</vt:lpstr>
      <vt:lpstr>Completed &amp; Paused</vt:lpstr>
      <vt:lpstr>Completed</vt:lpstr>
      <vt:lpstr>Paused</vt:lpstr>
      <vt:lpstr>Add a Slide Title - 3</vt:lpstr>
      <vt:lpstr>Add a Slide Title - 2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 Embaugh</dc:creator>
  <cp:lastModifiedBy>Tom Embaugh</cp:lastModifiedBy>
  <cp:revision>2</cp:revision>
  <dcterms:created xsi:type="dcterms:W3CDTF">2025-10-15T15:29:51Z</dcterms:created>
  <dcterms:modified xsi:type="dcterms:W3CDTF">2025-11-07T18:05:08Z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FeatureTags">
    <vt:lpwstr/>
  </property>
  <property fmtid="{D5CDD505-2E9C-101B-9397-08002B2CF9AE}" pid="4" name="LocalizationTags">
    <vt:lpwstr/>
  </property>
  <property fmtid="{D5CDD505-2E9C-101B-9397-08002B2CF9AE}" pid="5" name="ScenarioTags">
    <vt:lpwstr/>
  </property>
  <property fmtid="{D5CDD505-2E9C-101B-9397-08002B2CF9AE}" pid="6" name="CampaignTags">
    <vt:lpwstr/>
  </property>
  <property fmtid="{D5CDD505-2E9C-101B-9397-08002B2CF9AE}" pid="7" name="ContentTypeId">
    <vt:lpwstr>0x0101006AC817E8DF45604B91D924A6E40A8DA0</vt:lpwstr>
  </property>
  <property fmtid="{D5CDD505-2E9C-101B-9397-08002B2CF9AE}" pid="8" name="MediaServiceImageTags">
    <vt:lpwstr/>
  </property>
  <property fmtid="{D5CDD505-2E9C-101B-9397-08002B2CF9AE}" pid="9" name="xd_ProgID">
    <vt:lpwstr/>
  </property>
  <property fmtid="{D5CDD505-2E9C-101B-9397-08002B2CF9AE}" pid="10" name="ComplianceAssetId">
    <vt:lpwstr/>
  </property>
  <property fmtid="{D5CDD505-2E9C-101B-9397-08002B2CF9AE}" pid="11" name="TemplateUrl">
    <vt:lpwstr/>
  </property>
  <property fmtid="{D5CDD505-2E9C-101B-9397-08002B2CF9AE}" pid="12" name="_ExtendedDescription">
    <vt:lpwstr/>
  </property>
  <property fmtid="{D5CDD505-2E9C-101B-9397-08002B2CF9AE}" pid="13" name="TriggerFlowInfo">
    <vt:lpwstr/>
  </property>
  <property fmtid="{D5CDD505-2E9C-101B-9397-08002B2CF9AE}" pid="14" name="xd_Signature">
    <vt:bool>false</vt:bool>
  </property>
</Properties>
</file>

<file path=docProps/thumbnail.jpeg>
</file>